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>
      <p:cViewPr varScale="1">
        <p:scale>
          <a:sx n="93" d="100"/>
          <a:sy n="93" d="100"/>
        </p:scale>
        <p:origin x="109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05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8DC10-1BCF-4905-91D5-72F71B2E32E3}" type="datetimeFigureOut">
              <a:rPr lang="ru-RU" smtClean="0"/>
              <a:t>05.04.2026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2A75E-418D-44EE-9AF2-4098E97F8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44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985-046F-4A46-8436-2D8AB4E73325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985-046F-4A46-8436-2D8AB4E73325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985-046F-4A46-8436-2D8AB4E73325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985-046F-4A46-8436-2D8AB4E73325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985-046F-4A46-8436-2D8AB4E73325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985-046F-4A46-8436-2D8AB4E73325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985-046F-4A46-8436-2D8AB4E73325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985-046F-4A46-8436-2D8AB4E73325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985-046F-4A46-8436-2D8AB4E73325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985-046F-4A46-8436-2D8AB4E73325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985-046F-4A46-8436-2D8AB4E73325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653673" y="17934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вопрос</a:t>
            </a:r>
          </a:p>
        </p:txBody>
      </p:sp>
      <p:pic>
        <p:nvPicPr>
          <p:cNvPr id="5" name="Picture 8" descr="C:\projects\99\sh2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6000" y="180000"/>
            <a:ext cx="543306" cy="383381"/>
          </a:xfrm>
          <a:prstGeom prst="rect">
            <a:avLst/>
          </a:prstGeom>
          <a:noFill/>
        </p:spPr>
      </p:pic>
      <p:pic>
        <p:nvPicPr>
          <p:cNvPr id="6" name="Picture 8" descr="C:\projects\99\sh2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00" y="180000"/>
            <a:ext cx="543306" cy="383381"/>
          </a:xfrm>
          <a:prstGeom prst="rect">
            <a:avLst/>
          </a:prstGeom>
          <a:noFill/>
        </p:spPr>
      </p:pic>
      <p:pic>
        <p:nvPicPr>
          <p:cNvPr id="7" name="Picture 8" descr="C:\projects\99\sh2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53600" y="180000"/>
            <a:ext cx="543306" cy="383381"/>
          </a:xfrm>
          <a:prstGeom prst="rect">
            <a:avLst/>
          </a:prstGeom>
          <a:noFill/>
        </p:spPr>
      </p:pic>
      <p:pic>
        <p:nvPicPr>
          <p:cNvPr id="8" name="Picture 8" descr="C:\projects\99\sh2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22400" y="180000"/>
            <a:ext cx="543306" cy="383381"/>
          </a:xfrm>
          <a:prstGeom prst="rect">
            <a:avLst/>
          </a:prstGeom>
          <a:noFill/>
        </p:spPr>
      </p:pic>
      <p:pic>
        <p:nvPicPr>
          <p:cNvPr id="9" name="Picture 8" descr="C:\projects\99\sh2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91200" y="180000"/>
            <a:ext cx="543306" cy="383381"/>
          </a:xfrm>
          <a:prstGeom prst="rect">
            <a:avLst/>
          </a:prstGeom>
          <a:noFill/>
        </p:spPr>
      </p:pic>
      <p:pic>
        <p:nvPicPr>
          <p:cNvPr id="10" name="Picture 8" descr="C:\projects\99\sh2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60000" y="180000"/>
            <a:ext cx="543306" cy="383381"/>
          </a:xfrm>
          <a:prstGeom prst="rect">
            <a:avLst/>
          </a:prstGeom>
          <a:noFill/>
        </p:spPr>
      </p:pic>
      <p:pic>
        <p:nvPicPr>
          <p:cNvPr id="11" name="Picture 8" descr="C:\projects\99\sh2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28800" y="180000"/>
            <a:ext cx="543306" cy="383381"/>
          </a:xfrm>
          <a:prstGeom prst="rect">
            <a:avLst/>
          </a:prstGeom>
          <a:noFill/>
        </p:spPr>
      </p:pic>
      <p:pic>
        <p:nvPicPr>
          <p:cNvPr id="12" name="Picture 8" descr="C:\projects\99\sh2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97600" y="180000"/>
            <a:ext cx="543306" cy="383381"/>
          </a:xfrm>
          <a:prstGeom prst="rect">
            <a:avLst/>
          </a:prstGeom>
          <a:noFill/>
        </p:spPr>
      </p:pic>
      <p:pic>
        <p:nvPicPr>
          <p:cNvPr id="13" name="Picture 8" descr="C:\projects\99\sh2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66400" y="180000"/>
            <a:ext cx="543306" cy="383381"/>
          </a:xfrm>
          <a:prstGeom prst="rect">
            <a:avLst/>
          </a:prstGeom>
          <a:noFill/>
        </p:spPr>
      </p:pic>
      <p:pic>
        <p:nvPicPr>
          <p:cNvPr id="14" name="Picture 8" descr="C:\projects\99\sh2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35200" y="180000"/>
            <a:ext cx="543306" cy="38338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 userDrawn="1"/>
        </p:nvSpPr>
        <p:spPr>
          <a:xfrm>
            <a:off x="1678561" y="908720"/>
            <a:ext cx="584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Щелкните левой кнопкой мыши по карте, чтобы ответить</a:t>
            </a:r>
          </a:p>
        </p:txBody>
      </p:sp>
    </p:spTree>
    <p:extLst>
      <p:ext uri="{BB962C8B-B14F-4D97-AF65-F5344CB8AC3E}">
        <p14:creationId xmlns:p14="http://schemas.microsoft.com/office/powerpoint/2010/main" val="79881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4985-046F-4A46-8436-2D8AB4E73325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24985-046F-4A46-8436-2D8AB4E73325}" type="datetimeFigureOut">
              <a:rPr lang="en-US" smtClean="0"/>
              <a:pPr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A222F-C9FB-40C1-8FC4-4AD07F82A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ego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543" y="5445224"/>
            <a:ext cx="8226914" cy="132600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Уникальные природные объекты России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A7825-41E3-379B-6232-46CB994D0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объекты России, входящие в состав всемирного наследия ЮНЕСКО</a:t>
            </a:r>
            <a:br>
              <a:rPr lang="ru-RU" dirty="0"/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Озеро Байкал </a:t>
            </a:r>
          </a:p>
        </p:txBody>
      </p:sp>
      <p:pic>
        <p:nvPicPr>
          <p:cNvPr id="1026" name="Picture 2" descr="Путешествие на Байкал: когда ехать, что посмотреть, что взять с собой -  советы">
            <a:extLst>
              <a:ext uri="{FF2B5EF4-FFF2-40B4-BE49-F238E27FC236}">
                <a16:creationId xmlns:a16="http://schemas.microsoft.com/office/drawing/2014/main" id="{03C4D2ED-2186-6900-EC2A-1C64D4550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3583"/>
            <a:ext cx="9144000" cy="51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151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C0FE2-FAC8-8925-A9E2-8F51C41E8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Ленские столбы</a:t>
            </a:r>
          </a:p>
        </p:txBody>
      </p:sp>
      <p:pic>
        <p:nvPicPr>
          <p:cNvPr id="2050" name="Picture 2" descr="Ленские столбы">
            <a:extLst>
              <a:ext uri="{FF2B5EF4-FFF2-40B4-BE49-F238E27FC236}">
                <a16:creationId xmlns:a16="http://schemas.microsoft.com/office/drawing/2014/main" id="{2BCFC79C-4A28-0FDE-8A91-8F011ACDE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73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1C2F3-120B-EE77-FFF2-38B782710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Вулканы Камчатки</a:t>
            </a:r>
            <a:endParaRPr lang="ru-RU" sz="3600" dirty="0"/>
          </a:p>
        </p:txBody>
      </p:sp>
      <p:pic>
        <p:nvPicPr>
          <p:cNvPr id="3074" name="Picture 2" descr="Самый изящный вулкан Камчатки. | Nota Bene: официальный блог Евгения  Касперского">
            <a:extLst>
              <a:ext uri="{FF2B5EF4-FFF2-40B4-BE49-F238E27FC236}">
                <a16:creationId xmlns:a16="http://schemas.microsoft.com/office/drawing/2014/main" id="{E963DF12-2E17-6FE0-58E9-F08A78C65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69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D895D-9BC1-53BB-29E0-D72DFCD0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плато Путорана</a:t>
            </a:r>
          </a:p>
        </p:txBody>
      </p:sp>
      <p:pic>
        <p:nvPicPr>
          <p:cNvPr id="4098" name="Picture 2" descr="Плато Путорана. Подробная информация: расписание, фото, адрес и т. д. на  официальном сайте Культура.РФ">
            <a:extLst>
              <a:ext uri="{FF2B5EF4-FFF2-40B4-BE49-F238E27FC236}">
                <a16:creationId xmlns:a16="http://schemas.microsoft.com/office/drawing/2014/main" id="{B8252CA4-76AE-8859-8E92-11DBA0732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" y="980728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994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DE305-5A62-F68C-BC41-CC6406FE1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-1825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 Врангеля</a:t>
            </a:r>
          </a:p>
        </p:txBody>
      </p:sp>
      <p:pic>
        <p:nvPicPr>
          <p:cNvPr id="5122" name="Picture 2" descr="заповедник Остров Врангеля">
            <a:extLst>
              <a:ext uri="{FF2B5EF4-FFF2-40B4-BE49-F238E27FC236}">
                <a16:creationId xmlns:a16="http://schemas.microsoft.com/office/drawing/2014/main" id="{2E061569-D10E-0A2E-A9DC-3C7D7EC2C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900303"/>
      </p:ext>
    </p:extLst>
  </p:cSld>
  <p:clrMapOvr>
    <a:masterClrMapping/>
  </p:clrMapOvr>
</p:sld>
</file>

<file path=ppt/theme/theme1.xml><?xml version="1.0" encoding="utf-8"?>
<a:theme xmlns:a="http://schemas.openxmlformats.org/drawingml/2006/main" name="MS_RU_RU_Ed_13_GeographyTraining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InProgress</ApprovalStatus>
    <BlockPublish xmlns="9d035d7d-02e5-4a00-8b62-9a556aabc7b5">false</BlockPublish>
    <EditorialTags xmlns="9d035d7d-02e5-4a00-8b62-9a556aabc7b5" xsi:nil="true"/>
    <InternalTagsTaxHTField0 xmlns="9d035d7d-02e5-4a00-8b62-9a556aabc7b5">
      <Terms xmlns="http://schemas.microsoft.com/office/infopath/2007/PartnerControls"/>
    </InternalTagsTaxHTField0>
    <MarketSpecific xmlns="9d035d7d-02e5-4a00-8b62-9a556aabc7b5">false</MarketSpecific>
    <TPLaunchHelpLinkType xmlns="9d035d7d-02e5-4a00-8b62-9a556aabc7b5">Template</TPLaunchHelpLinkType>
    <LocComments xmlns="9d035d7d-02e5-4a00-8b62-9a556aabc7b5" xsi:nil="true"/>
    <LocProcessedForMarketsLookup xmlns="9d035d7d-02e5-4a00-8b62-9a556aabc7b5" xsi:nil="true"/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LocOverallHandbackStatusLookup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>TP</AssetType>
    <IntlLangReview xmlns="9d035d7d-02e5-4a00-8b62-9a556aabc7b5" xsi:nil="true"/>
    <LocLastLocAttemptVersionLookup xmlns="9d035d7d-02e5-4a00-8b62-9a556aabc7b5">13109</LocLastLocAttemptVersionLookup>
    <LocNewPublishedVersionLookup xmlns="9d035d7d-02e5-4a00-8b62-9a556aabc7b5" xsi:nil="true"/>
    <NumericId xmlns="9d035d7d-02e5-4a00-8b62-9a556aabc7b5" xsi:nil="true"/>
    <OOCacheId xmlns="9d035d7d-02e5-4a00-8b62-9a556aabc7b5" xsi:nil="true"/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LocProcessedForHandoffsLookup xmlns="9d035d7d-02e5-4a00-8b62-9a556aabc7b5" xsi:nil="true"/>
    <Providers xmlns="9d035d7d-02e5-4a00-8b62-9a556aabc7b5" xsi:nil="true"/>
    <TPAppVersion xmlns="9d035d7d-02e5-4a00-8b62-9a556aabc7b5" xsi:nil="true"/>
    <IsSearchable xmlns="9d035d7d-02e5-4a00-8b62-9a556aabc7b5">true</IsSearchable>
    <EditorialStatus xmlns="9d035d7d-02e5-4a00-8b62-9a556aabc7b5">Complete</EditorialStatus>
    <UALocComments xmlns="9d035d7d-02e5-4a00-8b62-9a556aabc7b5" xsi:nil="true"/>
    <CampaignTagsTaxHTField0 xmlns="9d035d7d-02e5-4a00-8b62-9a556aabc7b5">
      <Terms xmlns="http://schemas.microsoft.com/office/infopath/2007/PartnerControls"/>
    </CampaignTagsTaxHTField0>
    <CSXHash xmlns="9d035d7d-02e5-4a00-8b62-9a556aabc7b5" xsi:nil="true"/>
    <DirectSourceMarket xmlns="9d035d7d-02e5-4a00-8b62-9a556aabc7b5" xsi:nil="true"/>
    <DSATActionTaken xmlns="9d035d7d-02e5-4a00-8b62-9a556aabc7b5" xsi:nil="true"/>
    <LocLastLocAttemptVersionTypeLookup xmlns="9d035d7d-02e5-4a00-8b62-9a556aabc7b5" xsi:nil="true"/>
    <PolicheckWords xmlns="9d035d7d-02e5-4a00-8b62-9a556aabc7b5" xsi:nil="true"/>
    <LocOverallLocStatusLookup xmlns="9d035d7d-02e5-4a00-8b62-9a556aabc7b5" xsi:nil="true"/>
    <TaxCatchAll xmlns="9d035d7d-02e5-4a00-8b62-9a556aabc7b5"/>
    <BugNumber xmlns="9d035d7d-02e5-4a00-8b62-9a556aabc7b5" xsi:nil="true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Downloads xmlns="9d035d7d-02e5-4a00-8b62-9a556aabc7b5">0</Downloads>
    <ThumbnailAssetId xmlns="9d035d7d-02e5-4a00-8b62-9a556aabc7b5" xsi:nil="true"/>
    <TrustLevel xmlns="9d035d7d-02e5-4a00-8b62-9a556aabc7b5">1 Microsoft Managed Content</TrustLevel>
    <UALocRecommendation xmlns="9d035d7d-02e5-4a00-8b62-9a556aabc7b5">Localize</UALocRecommendation>
    <TPApplication xmlns="9d035d7d-02e5-4a00-8b62-9a556aabc7b5" xsi:nil="true"/>
    <AssetId xmlns="9d035d7d-02e5-4a00-8b62-9a556aabc7b5">TP102702276</AssetId>
    <APEditor xmlns="9d035d7d-02e5-4a00-8b62-9a556aabc7b5">
      <UserInfo>
        <DisplayName>FAREAST\v-suvant</DisplayName>
        <AccountId>121</AccountId>
        <AccountType/>
      </UserInfo>
    </APEditor>
    <PrimaryImageGen xmlns="9d035d7d-02e5-4a00-8b62-9a556aabc7b5">false</PrimaryImageGen>
    <TPInstallLocation xmlns="9d035d7d-02e5-4a00-8b62-9a556aabc7b5" xsi:nil="true"/>
    <LocPublishedDependentAssetsLookup xmlns="9d035d7d-02e5-4a00-8b62-9a556aabc7b5" xsi:nil="true"/>
    <Manager xmlns="9d035d7d-02e5-4a00-8b62-9a556aabc7b5" xsi:nil="true"/>
    <ParentAssetId xmlns="9d035d7d-02e5-4a00-8b62-9a556aabc7b5" xsi:nil="true"/>
    <SubmitterId xmlns="9d035d7d-02e5-4a00-8b62-9a556aabc7b5" xsi:nil="true"/>
    <TemplateStatus xmlns="9d035d7d-02e5-4a00-8b62-9a556aabc7b5">Complete</TemplateStatus>
    <APAuthor xmlns="9d035d7d-02e5-4a00-8b62-9a556aabc7b5">
      <UserInfo>
        <DisplayName>REDMOND\v-susham</DisplayName>
        <AccountId>735</AccountId>
        <AccountType/>
      </UserInfo>
    </APAuthor>
    <TPCommandLine xmlns="9d035d7d-02e5-4a00-8b62-9a556aabc7b5" xsi:nil="true"/>
    <APDescription xmlns="9d035d7d-02e5-4a00-8b62-9a556aabc7b5" xsi:nil="true"/>
    <LocPublishedLinkedAssetsLookup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295550</Value>
      <Value>407611</Value>
    </PublishStatusLookup>
    <RecommendationsModifier xmlns="9d035d7d-02e5-4a00-8b62-9a556aabc7b5" xsi:nil="true"/>
    <SourceTitle xmlns="9d035d7d-02e5-4a00-8b62-9a556aabc7b5" xsi:nil="true"/>
    <AcquiredFrom xmlns="9d035d7d-02e5-4a00-8b62-9a556aabc7b5">Internal MS</AcquiredFrom>
    <CSXSubmissionMarket xmlns="9d035d7d-02e5-4a00-8b62-9a556aabc7b5" xsi:nil="true"/>
    <Markets xmlns="9d035d7d-02e5-4a00-8b62-9a556aabc7b5"/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2011-06-29T07:30:00+00:00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LocManualTestRequired xmlns="9d035d7d-02e5-4a00-8b62-9a556aabc7b5">false</LocManualTestRequired>
    <Milestone xmlns="9d035d7d-02e5-4a00-8b62-9a556aabc7b5" xsi:nil="true"/>
    <ScenarioTagsTaxHTField0 xmlns="9d035d7d-02e5-4a00-8b62-9a556aabc7b5">
      <Terms xmlns="http://schemas.microsoft.com/office/infopath/2007/PartnerControls"/>
    </ScenarioTagsTaxHTField0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2100-01-01T08:00:00+00:00</AssetExpire>
    <Description0 xmlns="91e8d559-4d54-460d-ba58-5d5027f88b4d" xsi:nil="true"/>
    <MachineTranslated xmlns="9d035d7d-02e5-4a00-8b62-9a556aabc7b5">false</MachineTranslated>
    <OutputCachingOn xmlns="9d035d7d-02e5-4a00-8b62-9a556aabc7b5">false</OutputCachingOn>
    <PlannedPubDate xmlns="9d035d7d-02e5-4a00-8b62-9a556aabc7b5" xsi:nil="true"/>
    <CSXUpdate xmlns="9d035d7d-02e5-4a00-8b62-9a556aabc7b5">false</CSXUpdate>
    <FeatureTagsTaxHTField0 xmlns="9d035d7d-02e5-4a00-8b62-9a556aabc7b5">
      <Terms xmlns="http://schemas.microsoft.com/office/infopath/2007/PartnerControls"/>
    </FeatureTagsTaxHTField0>
    <IntlLangReviewer xmlns="9d035d7d-02e5-4a00-8b62-9a556aabc7b5" xsi:nil="true"/>
    <LocOverallPreviewStatusLookup xmlns="9d035d7d-02e5-4a00-8b62-9a556aabc7b5" xsi:nil="true"/>
    <LocOverallPublishStatusLookup xmlns="9d035d7d-02e5-4a00-8b62-9a556aabc7b5" xsi:nil="true"/>
    <IntlLocPriority xmlns="9d035d7d-02e5-4a00-8b62-9a556aabc7b5" xsi:nil="true"/>
    <CSXSubmissionDate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9BC7DB2-D27B-44AE-8032-769DB160B724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customXml/itemProps2.xml><?xml version="1.0" encoding="utf-8"?>
<ds:datastoreItem xmlns:ds="http://schemas.openxmlformats.org/officeDocument/2006/customXml" ds:itemID="{BF05603C-6BFC-4553-9952-C06F861C2F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57D6D0-1E69-4089-B438-91A647D1CD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Викторина по географии</Template>
  <TotalTime>45</TotalTime>
  <Words>25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Segoe</vt:lpstr>
      <vt:lpstr>Times New Roman</vt:lpstr>
      <vt:lpstr>MS_RU_RU_Ed_13_GeographyTraining_2007v_Russia</vt:lpstr>
      <vt:lpstr>Уникальные природные объекты России</vt:lpstr>
      <vt:lpstr>Природные объекты России, входящие в состав всемирного наследия ЮНЕСКО Озеро Байкал </vt:lpstr>
      <vt:lpstr>Ленские столбы</vt:lpstr>
      <vt:lpstr>Вулканы Камчатки</vt:lpstr>
      <vt:lpstr>плато Путорана</vt:lpstr>
      <vt:lpstr>Остров Врангеля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Викторина по географии</dc:subject>
  <dc:creator>raf667@mail.ru</dc:creator>
  <cp:keywords>Викторина по географии</cp:keywords>
  <dc:description>Корпорация Майкрософт
Викторина по географии</dc:description>
  <cp:lastModifiedBy>raf667@mail.ru</cp:lastModifiedBy>
  <cp:revision>3</cp:revision>
  <dcterms:created xsi:type="dcterms:W3CDTF">2026-04-05T18:17:24Z</dcterms:created>
  <dcterms:modified xsi:type="dcterms:W3CDTF">2026-04-05T19:15:03Z</dcterms:modified>
  <cp:category>Викторина по географии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